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668" y="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1E57E-907F-4790-BBC5-3ED256E57DC4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E9361-ACE7-4DAC-863C-BB9855EDA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336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1E57E-907F-4790-BBC5-3ED256E57DC4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E9361-ACE7-4DAC-863C-BB9855EDA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200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1E57E-907F-4790-BBC5-3ED256E57DC4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E9361-ACE7-4DAC-863C-BB9855EDA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0930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1E57E-907F-4790-BBC5-3ED256E57DC4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E9361-ACE7-4DAC-863C-BB9855EDA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8465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1E57E-907F-4790-BBC5-3ED256E57DC4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E9361-ACE7-4DAC-863C-BB9855EDA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892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1E57E-907F-4790-BBC5-3ED256E57DC4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E9361-ACE7-4DAC-863C-BB9855EDA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074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1E57E-907F-4790-BBC5-3ED256E57DC4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E9361-ACE7-4DAC-863C-BB9855EDA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914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1E57E-907F-4790-BBC5-3ED256E57DC4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E9361-ACE7-4DAC-863C-BB9855EDA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049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1E57E-907F-4790-BBC5-3ED256E57DC4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E9361-ACE7-4DAC-863C-BB9855EDA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888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1E57E-907F-4790-BBC5-3ED256E57DC4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E9361-ACE7-4DAC-863C-BB9855EDA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626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1E57E-907F-4790-BBC5-3ED256E57DC4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E9361-ACE7-4DAC-863C-BB9855EDA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141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1E57E-907F-4790-BBC5-3ED256E57DC4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E9361-ACE7-4DAC-863C-BB9855EDA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367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1E57E-907F-4790-BBC5-3ED256E57DC4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E9361-ACE7-4DAC-863C-BB9855EDA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920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AA21E57E-907F-4790-BBC5-3ED256E57DC4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CE3E9361-ACE7-4DAC-863C-BB9855EDA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950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AA21E57E-907F-4790-BBC5-3ED256E57DC4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CE3E9361-ACE7-4DAC-863C-BB9855EDA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3311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14 Interactive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Aarya, Beth, Nicolette and Cristina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3594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23436" y="2569945"/>
            <a:ext cx="76135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Block Printing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5423079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27697" y="2800952"/>
            <a:ext cx="69301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Neo-Confucianism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5212941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47461" y="2849078"/>
            <a:ext cx="59676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Flying Cash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675911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room will be split into 2 teams</a:t>
            </a:r>
          </a:p>
          <a:p>
            <a:pPr marL="0" indent="0">
              <a:buNone/>
            </a:pPr>
            <a:r>
              <a:rPr lang="en-US" dirty="0" smtClean="0"/>
              <a:t>Each team will send one player up to the board at a time</a:t>
            </a:r>
          </a:p>
          <a:p>
            <a:pPr marL="0" indent="0">
              <a:buNone/>
            </a:pPr>
            <a:r>
              <a:rPr lang="en-US" dirty="0" smtClean="0"/>
              <a:t>We will tell them both the same word and they have to act it out to their team</a:t>
            </a:r>
          </a:p>
          <a:p>
            <a:pPr marL="0" indent="0">
              <a:buNone/>
            </a:pPr>
            <a:r>
              <a:rPr lang="en-US" dirty="0" smtClean="0"/>
              <a:t>Whoever can get their team to guess the word fastest gets a point</a:t>
            </a:r>
          </a:p>
          <a:p>
            <a:pPr marL="0" indent="0">
              <a:buNone/>
            </a:pPr>
            <a:r>
              <a:rPr lang="en-US" dirty="0" smtClean="0"/>
              <a:t>The team with the most points wins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704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95074" y="2598821"/>
            <a:ext cx="656443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The equal field system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596227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71563" y="2560320"/>
            <a:ext cx="73825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Foot binding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557138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24463" y="2810577"/>
            <a:ext cx="604466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Fast-Ripening Rice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980564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41070" y="2695074"/>
            <a:ext cx="69590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Sinification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611780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01465" y="2550695"/>
            <a:ext cx="58040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Gun Powder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377068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87579" y="2656573"/>
            <a:ext cx="6458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Empress Wu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620523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08448" y="2666198"/>
            <a:ext cx="69686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Magnetic Compass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359611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TC103457503[[fn=Quotable]]</Template>
  <TotalTime>9</TotalTime>
  <Words>90</Words>
  <Application>Microsoft Office PowerPoint</Application>
  <PresentationFormat>Widescreen</PresentationFormat>
  <Paragraphs>18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Century Gothic</vt:lpstr>
      <vt:lpstr>Wingdings 2</vt:lpstr>
      <vt:lpstr>Quotable</vt:lpstr>
      <vt:lpstr>Chapter 14 Interactive</vt:lpstr>
      <vt:lpstr>Rules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14 Interactive</dc:title>
  <dc:creator>Surresh Rao</dc:creator>
  <cp:lastModifiedBy>Surresh Rao</cp:lastModifiedBy>
  <cp:revision>3</cp:revision>
  <dcterms:created xsi:type="dcterms:W3CDTF">2014-10-09T04:59:56Z</dcterms:created>
  <dcterms:modified xsi:type="dcterms:W3CDTF">2014-10-09T05:09:23Z</dcterms:modified>
</cp:coreProperties>
</file>